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74" r:id="rId24"/>
    <p:sldId id="275" r:id="rId25"/>
    <p:sldId id="281" r:id="rId26"/>
    <p:sldId id="28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62" autoAdjust="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001000" cy="25146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для воспитателей </a:t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на тему: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 НЕТРАДИЦИОННЫХ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  РИСОВАНИЯ»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3810000"/>
            <a:ext cx="4114800" cy="1524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Подготовила воспитатель: </a:t>
            </a:r>
          </a:p>
          <a:p>
            <a:pPr>
              <a:lnSpc>
                <a:spcPct val="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МКДОУ 3 4 « Ладушки» Погорелова Ксения Юрьевна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dirty="0" smtClean="0">
                <a:solidFill>
                  <a:srgbClr val="C00000"/>
                </a:solidFill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05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G:\картинки\grata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" t="4161" r="3846" b="4291"/>
          <a:stretch>
            <a:fillRect/>
          </a:stretch>
        </p:blipFill>
        <p:spPr bwMode="auto">
          <a:xfrm>
            <a:off x="381000" y="2590800"/>
            <a:ext cx="40386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0" name="Picture 2" descr="F:\картинки\267272d35142a91ca2dbb623fad6300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91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графическая техника. Рисунок наносится сначала на ровную и гладкую поверхность, а потом он отпечатывается на другую поверхность.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картинки\3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1"/>
            <a:ext cx="4191000" cy="3276600"/>
          </a:xfrm>
          <a:prstGeom prst="rect">
            <a:avLst/>
          </a:prstGeom>
          <a:noFill/>
        </p:spPr>
      </p:pic>
      <p:pic>
        <p:nvPicPr>
          <p:cNvPr id="3074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34156" cy="312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398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нетрадиционная техника рисования с помощью смешивания пены для бритья и красок.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G:\картинки\203946905.321921741.jpeg"/>
          <p:cNvPicPr>
            <a:picLocks noChangeAspect="1" noChangeArrowheads="1"/>
          </p:cNvPicPr>
          <p:nvPr/>
        </p:nvPicPr>
        <p:blipFill>
          <a:blip r:embed="rId2"/>
          <a:srcRect t="6667" b="13333"/>
          <a:stretch>
            <a:fillRect/>
          </a:stretch>
        </p:blipFill>
        <p:spPr bwMode="auto">
          <a:xfrm>
            <a:off x="4572000" y="24384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8" name="Picture 2" descr="F:\картинки\IMG_88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4070351" cy="3052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техника перевода на бумагу текстуры материала или слабо выраженного рельефа приемом натирающих движений не заточенного карандаша.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картинки\P1050514-e1377748566578.jpg"/>
          <p:cNvPicPr>
            <a:picLocks noChangeAspect="1" noChangeArrowheads="1"/>
          </p:cNvPicPr>
          <p:nvPr/>
        </p:nvPicPr>
        <p:blipFill>
          <a:blip r:embed="rId2"/>
          <a:srcRect l="1600" t="4408" r="4000" b="5234"/>
          <a:stretch>
            <a:fillRect/>
          </a:stretch>
        </p:blipFill>
        <p:spPr bwMode="auto">
          <a:xfrm>
            <a:off x="2438400" y="2438400"/>
            <a:ext cx="40386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•Способствует снятию детских страхов;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уверенность в своих силах;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пространственное мышление;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в детях свободно выражать свой замысел;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•Побуждает детей к творческим поискам и решениям;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умение детей действовать  с разнообразным материалом;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чувство композиции, ритма,  колорита, чувство фактурности и объёмности;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мелкую моторику рук;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творческие способности, воображение и  полёт фантазии;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•Во время деятельности дети получают эстетическое удовольствие.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3380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 Для детей в творчестве больше важен сам процесс, чем полученный результат. Мы же, взрослые, заинтересованы в конечном продукте нашей деятельности. Ребятишки получат удовольствие от самого процесса создания  "мраморной бумаги", ведь это так здорово - смешивать папин крем для бритья с разноцветными красками, создавая красивыми узорами. А родители будут приятно удивлены тем, какая красивая бумага для детских поделок получится в результате.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0386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плоский поднос, крышка или тарелка (можно даже плотный целлофановый пакет),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 для бритья,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краски, лучше всего акриловые, но можно жидкую гуашь, акварель или пищевой краситель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тонкая кисточка или зубочистки (можно спички),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листы бумаги, лучше всего альбомные или ватман, но подойдет и обычная бумага для офисной техники,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 или полоски плотного картона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16002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                                                          				                     В.А.Сухомлинский</a:t>
            </a: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заключается в том, чтобы найти в необыкновенном обыкновенное и обыкновенное в необыкновенном.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381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10540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Нанести немного пены на поднос или тарелку, разровнять ее поверхность с помощью линейки или полоски картона.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Капнуть на пену краски разных цветов.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Тонкой кисточкой, зубочисткой или спичкой водить по поверхности пены в хаотичном порядке (этот способ подходит для малышей) или создавая определенный узор (этот способ подходит для детей постарше, уже наигравшимся с хаотичными линиями).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изображение будет готово, приложить к нему лист бумаги и прижать, чтобы изображение отпечаталось на листе.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Аккуратно, чтобы не испортить рисунок, снять бумагу и положить ее рисунком вверх на несколько минут, чтобы впиталась краска.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Снять с рисунка остатки пены, проведя по нему линейкой или картоном.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Оставить рисунок сохнуть.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Оставшуюся пену можно перемешать и рисовать на ней снова.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рисовать пеной для бритья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45720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Малышам можно предложить рисовать пеной для бритья на вертикальных поверхностях (обязательно под присмотром взрослых). Как и пальчиковыми красками, пеной рисуют с помощью пальчиков и ладошек.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 удобнее всего летом на даче или в ванной, чтобы потом было легче убирать. Рисовать можно на поверхностях, которые потом удобнее отмыть - на стекле (двери), зеркале, мольберте, подносе, закрепленном вертикально или в ванной - на плитке или на самой ванне.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этого занятия нужно внимательно следить, чтобы ребенок не ел пену и не прикасался к глазам.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полезно тем, что при рисовании на вертикальной поверхности задействована (т.е. тренируется) не только та же группа мышц руки, что при рисовании на горизонтальной поверхности, но и другие мышцы.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Пену можно сделать цветной, добавив в нее красители.</a:t>
            </a: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8382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игры для малышей с пеной для бритья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Вместо рисования (или перед ним) можно предложить ребенку поиграть с пеной для бритья - прикасаться к ней ладошкой и убирать руку, снова прикасаться, набрать пену в ладошку и сжать руку в кулак, растягивать или пропускать между пальчиков и т.д.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Расслабление пальчиков и ладошек, необычные приятные сенсорные ощущения, полезные для развития, а также положительные эмоции ребенку обеспечены.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 пеной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G:\картинки\20130301185409-26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91000" cy="3733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2" name="Picture 2" descr="F:\картинки\125178820_OPzURlcGWo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030"/>
          <a:stretch>
            <a:fillRect/>
          </a:stretch>
        </p:blipFill>
        <p:spPr bwMode="auto">
          <a:xfrm>
            <a:off x="381000" y="1676400"/>
            <a:ext cx="4133850" cy="3733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Tm="10561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на пене </a:t>
            </a:r>
            <a:endParaRPr lang="ru-RU" sz="6600" dirty="0"/>
          </a:p>
        </p:txBody>
      </p:sp>
      <p:pic>
        <p:nvPicPr>
          <p:cNvPr id="6146" name="Picture 2" descr="F:\картинки\203946905.32192174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40" t="7005" r="6749" b="8865"/>
          <a:stretch>
            <a:fillRect/>
          </a:stretch>
        </p:blipFill>
        <p:spPr bwMode="auto">
          <a:xfrm>
            <a:off x="533400" y="1752601"/>
            <a:ext cx="3962400" cy="350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F:\картинки\43757205.229929867.jpeg"/>
          <p:cNvPicPr>
            <a:picLocks noChangeAspect="1" noChangeArrowheads="1"/>
          </p:cNvPicPr>
          <p:nvPr/>
        </p:nvPicPr>
        <p:blipFill>
          <a:blip r:embed="rId3"/>
          <a:srcRect l="5769" b="10638"/>
          <a:stretch>
            <a:fillRect/>
          </a:stretch>
        </p:blipFill>
        <p:spPr bwMode="auto">
          <a:xfrm>
            <a:off x="5029200" y="1752600"/>
            <a:ext cx="3810000" cy="3429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1039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 numCol="2"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хочет рисовать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не дают ему тетрадь…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 художник- и художник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он где только может…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чертит палкой по земле,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Зимою пальцем на стекле,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пишет углем на заборе,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обоях в коридоре.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мелом на доске,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глине пишет и песке,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 нет бумаги под руками,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нет денег на холсты,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будет рисовать на камне,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кусочке бересты.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Салютом он раскрасит воздух,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Взяв вилы пишет на воде,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Художник, потому художник,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может рисовать везде,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кто художнику мешает -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землю красоты лишает!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799"/>
            <a:ext cx="7886700" cy="45720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1.Е.А.Янушко «Рисование с детьми раннего возраста». – М.: Мозаика- Синтез, 2006 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2.Д.Н.Колдина «Рисование с детьми 4-5 лет».-М.: Мозаика- Синтез,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8.К.К.Утробина «Увлекательное рисование методом тычка с детьми 3-7 лет».- М.: «Издательство Гном и Д», 2007.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ТЦ Сфера, 2009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Необычное всегда интересно!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7886700" cy="47323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sz="2000" b="1" i="1" dirty="0" smtClean="0">
                <a:solidFill>
                  <a:srgbClr val="7030A0"/>
                </a:solidFill>
              </a:rPr>
              <a:t>Очень важно с самых ранних лет приучить человека к прекрасному. А что может быть более наглядным примером для постижения красоты, чем изобразительное искусство? Но порой заинтересовать ребенка не так уж просто. Маленькие дети постоянно находятся в состоянии изучения окружающего мира. Они уже знают, что стул создан для того, чтобы сидеть, одеяло - чтобы укрываться, а кисточка - чтобы рисовать. Бесконечная череда «взрослых» правил и ни шага в сторону. Нетрадиционные техники рисования разрывают шаблоны обучения ребенка изобразительному искусству. Конечно, перед тем как приступить к ним, необходимо дать азы обращения с карандашами, мелками и кисточками. Только после того как маленький художник усвоит основные классические техники рисования, необходимо приступать к нетрадиционным.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700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i="1" dirty="0" smtClean="0">
                <a:solidFill>
                  <a:srgbClr val="7030A0"/>
                </a:solidFill>
              </a:rPr>
              <a:t>Нетрадиционные техники рисования привлекают детей своей спонтанностью и свободой. Здесь нет никаких правил, а главное - процесс. В ходе таких занятий развивается не только видение и понимание прекрасного, но и фантазия, ловкость, изобретательность и моторика. Нетрадиционные техники стимулируют положительную мотивацию, способствуют выражению индивидуальности ребенка. 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рисования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886700" cy="4114800"/>
          </a:xfrm>
        </p:spPr>
        <p:txBody>
          <a:bodyPr numCol="2"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  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ладошками и пальчиками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солью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 и т.д.</a:t>
            </a:r>
          </a:p>
          <a:p>
            <a:endParaRPr lang="ru-RU" dirty="0"/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C00000"/>
                </a:solidFill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Основной материал — пластилин.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«набрызг»</a:t>
            </a:r>
            <a:r>
              <a:rPr lang="ru-RU" sz="2400" dirty="0" smtClean="0">
                <a:solidFill>
                  <a:srgbClr val="C00000"/>
                </a:solidFill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dirty="0" smtClean="0">
                <a:solidFill>
                  <a:srgbClr val="C00000"/>
                </a:solidFill>
              </a:rPr>
              <a:t>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580</TotalTime>
  <Words>994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dla-detej01</vt:lpstr>
      <vt:lpstr>Презентация для воспитателей  на тему: «ВИДЫ  НЕТРАДИЦИОННЫХ ТЕХНИК  РИСОВАНИЯ» </vt:lpstr>
      <vt:lpstr>       Дети должны жить в мире красоты, игры, сказки, музыки, рисунка, фантазии, творчества.                                                                                    В.А.Сухомлинский   Искусство заключается в том, чтобы найти в необыкновенном обыкновенное и обыкновенное в необыкновенном.                                                                Дени Дидро  </vt:lpstr>
      <vt:lpstr>Необычное всегда интересно! </vt:lpstr>
      <vt:lpstr>Чем привлекательна нетрадиционная техника рисования?</vt:lpstr>
      <vt:lpstr>Нетрадиционные способы рисования</vt:lpstr>
      <vt:lpstr>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Основной материал — пластилин. </vt:lpstr>
      <vt:lpstr>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Граттаж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 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Монотипия - это графическая техника. Рисунок наносится сначала на ровную и гладкую поверхность, а потом он отпечатывается на другую поверхность. </vt:lpstr>
      <vt:lpstr>Мраморная бумага – это нетрадиционная техника рисования с помощью смешивания пены для бритья и красок.</vt:lpstr>
      <vt:lpstr>Фроттаж - техника перевода на бумагу текстуры материала или слабо выраженного рельефа приемом натирающих движений не заточенного карандаша. </vt:lpstr>
      <vt:lpstr>Проведение творческой художественной деятельности с использованием нетрадиционных техник: </vt:lpstr>
      <vt:lpstr>Мраморная бумага</vt:lpstr>
      <vt:lpstr>Материалы и инструменты: </vt:lpstr>
      <vt:lpstr>План работы:</vt:lpstr>
      <vt:lpstr>Как рисовать пеной для бритья </vt:lpstr>
      <vt:lpstr>Сенсорные игры для малышей с пеной для бритья </vt:lpstr>
      <vt:lpstr>Рисование  пеной</vt:lpstr>
      <vt:lpstr>Рисование на пене </vt:lpstr>
      <vt:lpstr>Презентация PowerPoint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Мамиk</cp:lastModifiedBy>
  <cp:revision>99</cp:revision>
  <dcterms:modified xsi:type="dcterms:W3CDTF">2020-01-11T20:23:13Z</dcterms:modified>
</cp:coreProperties>
</file>